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328" r:id="rId3"/>
    <p:sldId id="334" r:id="rId4"/>
    <p:sldId id="333" r:id="rId5"/>
    <p:sldId id="344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Статистическая обработка результатов многократных измерений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2E9455-2CCF-D7FB-DC25-00A7D1290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748" y="279918"/>
            <a:ext cx="9037150" cy="632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5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D6885B-3954-3182-C1A2-BAE163C3F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976" y="242595"/>
            <a:ext cx="9105308" cy="635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4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FB0B8-E476-E0D2-C8E7-D56A0216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229" y="190101"/>
            <a:ext cx="9139554" cy="644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3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4C6F72-5F13-D3E8-A755-77B768226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60" y="167951"/>
            <a:ext cx="9106624" cy="641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4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58</Words>
  <Application>Microsoft Office PowerPoint</Application>
  <PresentationFormat>Широкоэкранный</PresentationFormat>
  <Paragraphs>15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2023-09-03T22:38:49Z</dcterms:modified>
</cp:coreProperties>
</file>